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04" y="-6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98949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VOFQgKQXX1E" TargetMode="External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350575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          </a:t>
            </a:r>
            <a:r>
              <a:rPr lang="en" sz="6000"/>
              <a:t> TAKEN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“Never doubt that a small group of concerned citizens can change the world. Indeed, it’s the only thing that ever has”-Margaret Mead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1700" y="171450"/>
            <a:ext cx="48006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1700" y="171450"/>
            <a:ext cx="48006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1700" y="171450"/>
            <a:ext cx="48006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1700" y="171450"/>
            <a:ext cx="48006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1700" y="171450"/>
            <a:ext cx="48006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>
            <a:hlinkClick r:id="rId3"/>
          </p:cNvPr>
          <p:cNvSpPr/>
          <p:nvPr/>
        </p:nvSpPr>
        <p:spPr>
          <a:xfrm>
            <a:off x="1565175" y="225150"/>
            <a:ext cx="6013650" cy="451022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Macintosh PowerPoint</Application>
  <PresentationFormat>On-screen Show (16:9)</PresentationFormat>
  <Paragraphs>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Old Standard TT</vt:lpstr>
      <vt:lpstr>paperback</vt:lpstr>
      <vt:lpstr>                  TAKEN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TAKEN</dc:title>
  <cp:lastModifiedBy>Jessica Lee</cp:lastModifiedBy>
  <cp:revision>1</cp:revision>
  <dcterms:modified xsi:type="dcterms:W3CDTF">2016-05-05T14:56:13Z</dcterms:modified>
</cp:coreProperties>
</file>